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1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3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9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2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F8A4-AF1B-402F-9BE1-C152124BA38E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5FDE4-067A-4145-A53B-A6D379FE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5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3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8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2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6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4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9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2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8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2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Danielle Million Bible</dc:creator>
  <cp:lastModifiedBy>Jensen, Anne R.</cp:lastModifiedBy>
  <cp:revision>1</cp:revision>
  <dcterms:created xsi:type="dcterms:W3CDTF">2015-07-16T12:52:10Z</dcterms:created>
  <dcterms:modified xsi:type="dcterms:W3CDTF">2018-09-17T17:52:58Z</dcterms:modified>
</cp:coreProperties>
</file>